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8" r:id="rId11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10972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4098240"/>
            <a:ext cx="10972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82556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409824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409824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353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825560"/>
            <a:ext cx="353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825560"/>
            <a:ext cx="353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4098240"/>
            <a:ext cx="353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4098240"/>
            <a:ext cx="353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4098240"/>
            <a:ext cx="353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825560"/>
            <a:ext cx="109724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109724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5354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825560"/>
            <a:ext cx="5354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431640"/>
            <a:ext cx="10972440" cy="4745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825560"/>
            <a:ext cx="5354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409824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825560"/>
            <a:ext cx="109724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5354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82556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409824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82556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4098240"/>
            <a:ext cx="10972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10972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4098240"/>
            <a:ext cx="10972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82556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409824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409824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353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825560"/>
            <a:ext cx="353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825560"/>
            <a:ext cx="353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4098240"/>
            <a:ext cx="353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4098240"/>
            <a:ext cx="353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4098240"/>
            <a:ext cx="35330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A83B-3641-4FCE-9CF9-8AB2287C4A70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2647A-1680-4F43-AAD8-D12BD7E34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9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109724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5354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825560"/>
            <a:ext cx="5354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431640"/>
            <a:ext cx="10972440" cy="4745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825560"/>
            <a:ext cx="5354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409824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53542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82556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409824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825560"/>
            <a:ext cx="53542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4098240"/>
            <a:ext cx="109724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24880" y="358920"/>
            <a:ext cx="11273040" cy="1072800"/>
          </a:xfrm>
          <a:prstGeom prst="rect">
            <a:avLst/>
          </a:prstGeom>
        </p:spPr>
        <p:txBody>
          <a:bodyPr anchor="b">
            <a:normAutofit fontScale="47000"/>
          </a:bodyPr>
          <a:lstStyle/>
          <a:p>
            <a:pPr>
              <a:lnSpc>
                <a:spcPct val="90000"/>
              </a:lnSpc>
            </a:pPr>
            <a:r>
              <a:rPr lang="en-US" sz="6000" b="0" strike="noStrike" spc="-1">
                <a:solidFill>
                  <a:srgbClr val="FFFFFF"/>
                </a:solidFill>
                <a:latin typeface="Calibri Light"/>
              </a:rPr>
              <a:t>Click to edit Master title style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4382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A2D1970-12DA-4982-B919-2F0EB28F755F}" type="datetime">
              <a:rPr lang="en-US" sz="1200" b="0" strike="noStrike" spc="-1">
                <a:solidFill>
                  <a:srgbClr val="FFFFFF"/>
                </a:solidFill>
                <a:latin typeface="Calibri"/>
              </a:rPr>
              <a:t>6/26/2020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43824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4382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2D1732E-45DE-488A-9C98-5AE20607851D}" type="slidenum">
              <a:rPr lang="en-US" sz="120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431640"/>
            <a:ext cx="10972440" cy="1023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0" strike="noStrike" spc="-1">
                <a:solidFill>
                  <a:srgbClr val="FFFFFF"/>
                </a:solidFill>
                <a:latin typeface="Calibri Light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825560"/>
            <a:ext cx="109724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4382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B7C1E3E-C9FA-469D-86CD-51785F48E3D2}" type="datetime">
              <a:rPr lang="en-US" sz="1200" b="0" strike="noStrike" spc="-1">
                <a:solidFill>
                  <a:srgbClr val="FFFFFF"/>
                </a:solidFill>
                <a:latin typeface="Calibri"/>
              </a:rPr>
              <a:t>6/26/2020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43824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43824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08F0FEE-C604-4C08-828B-E196397D0001}" type="slidenum">
              <a:rPr lang="en-US" sz="120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524880" y="358920"/>
            <a:ext cx="11273040" cy="10728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9500"/>
          </a:bodyPr>
          <a:lstStyle/>
          <a:p>
            <a:pPr>
              <a:lnSpc>
                <a:spcPct val="90000"/>
              </a:lnSpc>
            </a:pPr>
            <a:r>
              <a:rPr lang="en-US" sz="6000" b="1" strike="noStrike" spc="-1">
                <a:solidFill>
                  <a:srgbClr val="FFFFFF"/>
                </a:solidFill>
                <a:latin typeface="Calibri Light"/>
              </a:rPr>
              <a:t>Good Men Who Opposed God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524880" y="1434960"/>
            <a:ext cx="8534160" cy="587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-US" sz="3600" b="0" strike="noStrike" spc="-1">
                <a:solidFill>
                  <a:srgbClr val="FFFFFF"/>
                </a:solidFill>
                <a:latin typeface="Calibri"/>
              </a:rPr>
              <a:t>Genesis 18:16-23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09480" y="431640"/>
            <a:ext cx="10972440" cy="1023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MX" sz="4800" b="1" strike="noStrike" spc="-1" dirty="0">
                <a:solidFill>
                  <a:srgbClr val="FFFFFF"/>
                </a:solidFill>
                <a:latin typeface="Calibri Light"/>
              </a:rPr>
              <a:t>Abraham</a:t>
            </a:r>
            <a:endParaRPr lang="en-US" sz="48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609480" y="1825560"/>
            <a:ext cx="109724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s-MX" sz="4000" b="0" strike="noStrike" spc="-1" dirty="0" err="1">
                <a:solidFill>
                  <a:srgbClr val="FFFFFF"/>
                </a:solidFill>
                <a:latin typeface="Calibri"/>
              </a:rPr>
              <a:t>Consider</a:t>
            </a:r>
            <a:r>
              <a:rPr lang="es-MX" sz="4000" b="0" strike="noStrike" spc="-1" dirty="0">
                <a:solidFill>
                  <a:srgbClr val="FFFFFF"/>
                </a:solidFill>
                <a:latin typeface="Calibri"/>
              </a:rPr>
              <a:t> Genesis 18:23-33</a:t>
            </a:r>
            <a:endParaRPr lang="en-US" sz="4000" b="0" strike="noStrike" spc="-1" dirty="0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</a:rPr>
              <a:t>For the sake of the righteous, Abraham opposed what God was going to do - Isaiah 45:21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</a:rPr>
              <a:t>God heard Abraham’s pleas even though the course was set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</a:rPr>
              <a:t>God knew that Lot was there - 2 Peter 2:7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609480" y="431640"/>
            <a:ext cx="10972440" cy="1023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trike="noStrike" spc="-1">
                <a:solidFill>
                  <a:srgbClr val="FFFFFF"/>
                </a:solidFill>
                <a:latin typeface="Calibri Light"/>
              </a:rPr>
              <a:t>Moses</a:t>
            </a:r>
            <a:endParaRPr lang="en-US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609480" y="1825560"/>
            <a:ext cx="109724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</a:rPr>
              <a:t>Consider Exodus 3:1-4:17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</a:rPr>
              <a:t>Moses opposed God’s selection of the leader for this task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</a:rPr>
              <a:t>But God answered Moses objections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</a:rPr>
              <a:t>God knew all these things about Moses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09480" y="431640"/>
            <a:ext cx="10972440" cy="1023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MX" sz="4800" b="1" strike="noStrike" spc="-1" dirty="0">
                <a:solidFill>
                  <a:srgbClr val="FFFFFF"/>
                </a:solidFill>
                <a:latin typeface="Calibri Light"/>
              </a:rPr>
              <a:t>Zacharias</a:t>
            </a:r>
            <a:endParaRPr lang="en-US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609480" y="1825560"/>
            <a:ext cx="109724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s-MX" sz="4000" b="0" strike="noStrike" spc="-1" dirty="0" err="1">
                <a:solidFill>
                  <a:srgbClr val="FFFFFF"/>
                </a:solidFill>
                <a:latin typeface="Calibri"/>
              </a:rPr>
              <a:t>Consider</a:t>
            </a:r>
            <a:r>
              <a:rPr lang="es-MX" sz="4000" b="0" strike="noStrike" spc="-1" dirty="0">
                <a:solidFill>
                  <a:srgbClr val="FFFFFF"/>
                </a:solidFill>
                <a:latin typeface="Calibri"/>
              </a:rPr>
              <a:t> Luke 1:5-25 and 57-80</a:t>
            </a:r>
            <a:endParaRPr lang="en-US" sz="4000" b="0" strike="noStrike" spc="-1" dirty="0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</a:rPr>
              <a:t>God proved the truthfulness of the message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</a:rPr>
              <a:t>God brought John into the world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</a:rPr>
              <a:t>God knew Zacharias doubts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4000" b="0" strike="noStrike" spc="-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609480" y="431640"/>
            <a:ext cx="10972440" cy="10234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trike="noStrike" spc="-1" dirty="0">
                <a:solidFill>
                  <a:srgbClr val="FFFFFF"/>
                </a:solidFill>
                <a:latin typeface="Calibri Light"/>
              </a:rPr>
              <a:t>Saul Of Tarsus</a:t>
            </a:r>
            <a:endParaRPr lang="en-US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609480" y="1825560"/>
            <a:ext cx="10972440" cy="4350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</a:rPr>
              <a:t>Consider Acts 9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</a:rPr>
              <a:t>Saul thought he was doing God’s work - Acts 23:1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</a:rPr>
              <a:t>God proved to Saul that he was not doing His will - Acts 9:5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FFFFFF"/>
                </a:solidFill>
                <a:latin typeface="Calibri"/>
              </a:rPr>
              <a:t>God knew Saul’s heart - Romans 11:13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A737FC-D990-4C26-81FC-4954D54381AA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sz="4000" spc="-1" dirty="0">
                <a:solidFill>
                  <a:srgbClr val="FFFFFF"/>
                </a:solidFill>
                <a:latin typeface="Calibri"/>
                <a:ea typeface="Noto Sans CJK SC"/>
              </a:rPr>
              <a:t>Even the best of characters in the Bible had flaws and opposed God at some point - Romans 3:23</a:t>
            </a:r>
            <a:endParaRPr lang="en-US" sz="4000" spc="-1" dirty="0">
              <a:solidFill>
                <a:srgbClr val="FFFFFF"/>
              </a:solidFill>
              <a:latin typeface="Calibri"/>
            </a:endParaRPr>
          </a:p>
          <a:p>
            <a:pPr>
              <a:spcBef>
                <a:spcPts val="1001"/>
              </a:spcBef>
            </a:pPr>
            <a:r>
              <a:rPr lang="en-US" sz="4000" spc="-1" dirty="0">
                <a:solidFill>
                  <a:srgbClr val="FFFFFF"/>
                </a:solidFill>
                <a:latin typeface="Calibri"/>
                <a:ea typeface="Noto Sans CJK SC"/>
              </a:rPr>
              <a:t>In the hearts of good men, God’s ways will ultimately be respected.</a:t>
            </a:r>
            <a:endParaRPr lang="en-US" sz="4000" spc="-1" dirty="0">
              <a:solidFill>
                <a:srgbClr val="FFFFFF"/>
              </a:solidFill>
              <a:latin typeface="Calibri"/>
            </a:endParaRPr>
          </a:p>
          <a:p>
            <a:r>
              <a:rPr lang="en-US" sz="4000" spc="-1" dirty="0">
                <a:solidFill>
                  <a:srgbClr val="FFFFFF"/>
                </a:solidFill>
                <a:latin typeface="Calibri"/>
                <a:ea typeface="Noto Sans CJK SC"/>
              </a:rPr>
              <a:t>Man’s lack of trust in God does not change God’s will</a:t>
            </a:r>
            <a:endParaRPr lang="en-US" sz="4000" spc="-1" dirty="0">
              <a:solidFill>
                <a:srgbClr val="FFFFFF"/>
              </a:solidFill>
              <a:latin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F7281-066B-4572-A894-E0A7CDA0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 Lessons</a:t>
            </a:r>
          </a:p>
        </p:txBody>
      </p:sp>
    </p:spTree>
    <p:extLst>
      <p:ext uri="{BB962C8B-B14F-4D97-AF65-F5344CB8AC3E}">
        <p14:creationId xmlns:p14="http://schemas.microsoft.com/office/powerpoint/2010/main" val="34571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447E-0821-4911-ABAC-2BCE73FD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pc="-1" dirty="0">
                <a:solidFill>
                  <a:srgbClr val="FFFFFF"/>
                </a:solidFill>
                <a:latin typeface="Calibri Light"/>
              </a:rPr>
              <a:t>General Lessons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242E1-0FA9-4769-9400-31C9989E614D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sz="4000" spc="-1" dirty="0">
                <a:solidFill>
                  <a:srgbClr val="FFFFFF"/>
                </a:solidFill>
                <a:latin typeface="Calibri"/>
                <a:ea typeface="Noto Sans CJK SC"/>
              </a:rPr>
              <a:t>God’s purposes are always fulfilled despite opposition - 1 Timothy 1:12-13</a:t>
            </a:r>
            <a:endParaRPr lang="en-US" sz="4000" spc="-1" dirty="0">
              <a:solidFill>
                <a:srgbClr val="FFFFFF"/>
              </a:solidFill>
              <a:latin typeface="Calibri"/>
            </a:endParaRPr>
          </a:p>
          <a:p>
            <a:r>
              <a:rPr lang="en-US" sz="4000" spc="-1" dirty="0">
                <a:solidFill>
                  <a:srgbClr val="FFFFFF"/>
                </a:solidFill>
                <a:latin typeface="Calibri"/>
                <a:ea typeface="Noto Sans CJK SC"/>
              </a:rPr>
              <a:t>Man is not wiser than God though sometimes he thinks he is - 1 Corinthians 1:25</a:t>
            </a:r>
            <a:endParaRPr lang="en-US" sz="4000" spc="-1" dirty="0">
              <a:solidFill>
                <a:srgbClr val="FFFFFF"/>
              </a:solidFill>
              <a:latin typeface="Calibri"/>
            </a:endParaRPr>
          </a:p>
          <a:p>
            <a:r>
              <a:rPr lang="en-US" sz="4000" spc="-1" dirty="0">
                <a:solidFill>
                  <a:srgbClr val="FFFFFF"/>
                </a:solidFill>
                <a:latin typeface="Calibri"/>
                <a:ea typeface="Noto Sans CJK SC"/>
              </a:rPr>
              <a:t>God knows how to save the righteous and punish the wicked despite our worries - 2 Peter 2:9</a:t>
            </a:r>
            <a:endParaRPr lang="en-US" sz="4000" spc="-1" dirty="0">
              <a:solidFill>
                <a:srgbClr val="FFFFFF"/>
              </a:solidFill>
              <a:latin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5C46-5045-4189-82E7-8ED00BB4A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spc="-1" dirty="0">
                <a:solidFill>
                  <a:srgbClr val="FFFFFF"/>
                </a:solidFill>
                <a:latin typeface="Calibri Light"/>
              </a:rPr>
              <a:t>General Lessons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C7580-E8AB-41D3-A458-E7DEB35BACE4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sz="4000" spc="-1" dirty="0">
                <a:solidFill>
                  <a:srgbClr val="FFFFFF"/>
                </a:solidFill>
                <a:latin typeface="Calibri"/>
                <a:ea typeface="Noto Sans CJK SC"/>
              </a:rPr>
              <a:t>God knows the heart of those with whom He works - 1 Samuel 16:17</a:t>
            </a:r>
            <a:endParaRPr lang="en-US" sz="4000" spc="-1" dirty="0">
              <a:solidFill>
                <a:srgbClr val="FFFFFF"/>
              </a:solidFill>
              <a:latin typeface="Calibri"/>
            </a:endParaRPr>
          </a:p>
          <a:p>
            <a:r>
              <a:rPr lang="en-US" sz="4000" spc="-1" dirty="0">
                <a:solidFill>
                  <a:srgbClr val="FFFFFF"/>
                </a:solidFill>
                <a:latin typeface="Calibri"/>
                <a:ea typeface="Noto Sans CJK SC"/>
              </a:rPr>
              <a:t>God knows the heart of those with whom He works - 1 Samuel 16:17</a:t>
            </a:r>
            <a:endParaRPr lang="en-US" sz="4000" spc="-1" dirty="0">
              <a:solidFill>
                <a:srgbClr val="FFFFFF"/>
              </a:solidFill>
              <a:latin typeface="Calibri"/>
            </a:endParaRPr>
          </a:p>
          <a:p>
            <a:r>
              <a:rPr lang="en-US" sz="4000" spc="-1" dirty="0">
                <a:solidFill>
                  <a:srgbClr val="FFFFFF"/>
                </a:solidFill>
                <a:latin typeface="Calibri"/>
                <a:ea typeface="Noto Sans CJK SC"/>
              </a:rPr>
              <a:t>We can take comfort in knowing that God will help us as he helped these who opposed him - Romans 8:28</a:t>
            </a:r>
            <a:endParaRPr lang="en-US" sz="4000" spc="-1" dirty="0">
              <a:solidFill>
                <a:srgbClr val="FFFFFF"/>
              </a:solidFill>
              <a:latin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bg1"/>
                </a:solidFill>
              </a:rPr>
              <a:t>GOD'S PART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</a:rPr>
              <a:t>The great love of God for man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u="sng" dirty="0" err="1">
                <a:solidFill>
                  <a:schemeClr val="bg1"/>
                </a:solidFill>
              </a:rPr>
              <a:t>Jn</a:t>
            </a:r>
            <a:r>
              <a:rPr lang="en-US" sz="3600" u="sng" dirty="0">
                <a:solidFill>
                  <a:schemeClr val="bg1"/>
                </a:solidFill>
              </a:rPr>
              <a:t> 3:16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</a:rPr>
              <a:t>He gave His Son, Jesus Christ, as the Savior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u="sng" dirty="0">
                <a:solidFill>
                  <a:schemeClr val="bg1"/>
                </a:solidFill>
              </a:rPr>
              <a:t>Lk 19:10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</a:rPr>
              <a:t>Sent the Holy Spirit as a guide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u="sng" dirty="0" err="1">
                <a:solidFill>
                  <a:schemeClr val="bg1"/>
                </a:solidFill>
              </a:rPr>
              <a:t>Jn</a:t>
            </a:r>
            <a:r>
              <a:rPr lang="en-US" sz="3600" u="sng" dirty="0">
                <a:solidFill>
                  <a:schemeClr val="bg1"/>
                </a:solidFill>
              </a:rPr>
              <a:t> 16:13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</a:rPr>
              <a:t>Gave the Gospel as "the power" unto salvation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u="sng" dirty="0">
                <a:solidFill>
                  <a:schemeClr val="bg1"/>
                </a:solidFill>
              </a:rPr>
              <a:t>Rom 1:16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</a:rPr>
              <a:t>Provided atonement by the blood of Christ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u="sng" dirty="0">
                <a:solidFill>
                  <a:schemeClr val="bg1"/>
                </a:solidFill>
              </a:rPr>
              <a:t>Rom 5:9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bg1"/>
                </a:solidFill>
              </a:rPr>
              <a:t>MAN'S PART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</a:rPr>
              <a:t>Hear the Gospel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u="sng" dirty="0">
                <a:solidFill>
                  <a:schemeClr val="bg1"/>
                </a:solidFill>
              </a:rPr>
              <a:t>Rom 10:17</a:t>
            </a:r>
            <a:r>
              <a:rPr lang="en-US" sz="3600" dirty="0">
                <a:solidFill>
                  <a:schemeClr val="bg1"/>
                </a:solidFill>
              </a:rPr>
              <a:t>, </a:t>
            </a:r>
            <a:r>
              <a:rPr lang="en-US" sz="3600" u="sng" dirty="0" err="1">
                <a:solidFill>
                  <a:schemeClr val="bg1"/>
                </a:solidFill>
              </a:rPr>
              <a:t>Jn</a:t>
            </a:r>
            <a:r>
              <a:rPr lang="en-US" sz="3600" u="sng" dirty="0">
                <a:solidFill>
                  <a:schemeClr val="bg1"/>
                </a:solidFill>
              </a:rPr>
              <a:t> 8:32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</a:rPr>
              <a:t>Believe the Gospel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u="sng" dirty="0" err="1">
                <a:solidFill>
                  <a:schemeClr val="bg1"/>
                </a:solidFill>
              </a:rPr>
              <a:t>Heb</a:t>
            </a:r>
            <a:r>
              <a:rPr lang="en-US" sz="3600" u="sng" dirty="0">
                <a:solidFill>
                  <a:schemeClr val="bg1"/>
                </a:solidFill>
              </a:rPr>
              <a:t> 11:6</a:t>
            </a:r>
            <a:r>
              <a:rPr lang="en-US" sz="3600" dirty="0">
                <a:solidFill>
                  <a:schemeClr val="bg1"/>
                </a:solidFill>
              </a:rPr>
              <a:t>, </a:t>
            </a:r>
            <a:r>
              <a:rPr lang="en-US" sz="3600" u="sng" dirty="0" err="1">
                <a:solidFill>
                  <a:schemeClr val="bg1"/>
                </a:solidFill>
              </a:rPr>
              <a:t>Jn</a:t>
            </a:r>
            <a:r>
              <a:rPr lang="en-US" sz="3600" u="sng" dirty="0">
                <a:solidFill>
                  <a:schemeClr val="bg1"/>
                </a:solidFill>
              </a:rPr>
              <a:t> 20:31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</a:rPr>
              <a:t>Repent of past sins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u="sng" dirty="0">
                <a:solidFill>
                  <a:schemeClr val="bg1"/>
                </a:solidFill>
              </a:rPr>
              <a:t>Lk 13:3</a:t>
            </a:r>
            <a:r>
              <a:rPr lang="en-US" sz="3600" dirty="0">
                <a:solidFill>
                  <a:schemeClr val="bg1"/>
                </a:solidFill>
              </a:rPr>
              <a:t>, </a:t>
            </a:r>
            <a:r>
              <a:rPr lang="en-US" sz="3600" u="sng" dirty="0">
                <a:solidFill>
                  <a:schemeClr val="bg1"/>
                </a:solidFill>
              </a:rPr>
              <a:t>Acts 17:30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</a:rPr>
              <a:t>Confess faith in Jesus Christ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u="sng" dirty="0">
                <a:solidFill>
                  <a:schemeClr val="bg1"/>
                </a:solidFill>
              </a:rPr>
              <a:t>Rom 10:10</a:t>
            </a:r>
            <a:r>
              <a:rPr lang="en-US" sz="3600" dirty="0">
                <a:solidFill>
                  <a:schemeClr val="bg1"/>
                </a:solidFill>
              </a:rPr>
              <a:t>, </a:t>
            </a:r>
            <a:r>
              <a:rPr lang="en-US" sz="3600" u="sng" dirty="0">
                <a:solidFill>
                  <a:schemeClr val="bg1"/>
                </a:solidFill>
              </a:rPr>
              <a:t>Matt 10:32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</a:rPr>
              <a:t>Be Baptized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u="sng" dirty="0">
                <a:solidFill>
                  <a:schemeClr val="bg1"/>
                </a:solidFill>
              </a:rPr>
              <a:t>Gal 3:27</a:t>
            </a:r>
            <a:r>
              <a:rPr lang="en-US" sz="3600" dirty="0">
                <a:solidFill>
                  <a:schemeClr val="bg1"/>
                </a:solidFill>
              </a:rPr>
              <a:t>, </a:t>
            </a:r>
            <a:r>
              <a:rPr lang="en-US" sz="3600" u="sng" dirty="0">
                <a:solidFill>
                  <a:schemeClr val="bg1"/>
                </a:solidFill>
              </a:rPr>
              <a:t>Mk 16:16</a:t>
            </a:r>
            <a:r>
              <a:rPr lang="en-US" sz="3600" dirty="0">
                <a:solidFill>
                  <a:schemeClr val="bg1"/>
                </a:solidFill>
              </a:rPr>
              <a:t>, </a:t>
            </a:r>
            <a:r>
              <a:rPr lang="en-US" sz="3600" u="sng" dirty="0">
                <a:solidFill>
                  <a:schemeClr val="bg1"/>
                </a:solidFill>
              </a:rPr>
              <a:t>Acts 2:38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</a:rPr>
              <a:t>Be faithful unto death</a:t>
            </a:r>
            <a:r>
              <a:rPr lang="en-US" sz="3600" dirty="0">
                <a:solidFill>
                  <a:schemeClr val="bg1"/>
                </a:solidFill>
              </a:rPr>
              <a:t> (Rev 2:10)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God's Plan of Salvation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176963"/>
            <a:ext cx="10325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God has done His part. Have you done yours?</a:t>
            </a:r>
          </a:p>
        </p:txBody>
      </p:sp>
    </p:spTree>
    <p:extLst>
      <p:ext uri="{BB962C8B-B14F-4D97-AF65-F5344CB8AC3E}">
        <p14:creationId xmlns:p14="http://schemas.microsoft.com/office/powerpoint/2010/main" val="171663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StrategyInChess_co_11_PowerPlugs_Template_2yyx.v18.01.s</Template>
  <TotalTime>112</TotalTime>
  <Words>423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Lessons</vt:lpstr>
      <vt:lpstr>General Lessons</vt:lpstr>
      <vt:lpstr>General Lessons</vt:lpstr>
      <vt:lpstr>God's Plan of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Men Who Opposed God</dc:title>
  <dc:subject/>
  <dc:creator>Jack Critchfield</dc:creator>
  <dc:description/>
  <cp:lastModifiedBy>Jack Critchfield</cp:lastModifiedBy>
  <cp:revision>7</cp:revision>
  <dcterms:created xsi:type="dcterms:W3CDTF">2020-06-26T02:56:04Z</dcterms:created>
  <dcterms:modified xsi:type="dcterms:W3CDTF">2020-06-26T22:16:15Z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